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420888"/>
            <a:ext cx="6400800" cy="17526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Дистантная билингвальная олимпиада как мотивация          к учебе в действии</a:t>
            </a:r>
            <a:endParaRPr lang="ru-RU" sz="2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20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Что такое «дистантная билингвальная олимпиада»?</a:t>
            </a:r>
            <a:endParaRPr lang="ru-RU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28800"/>
            <a:ext cx="7992888" cy="3456384"/>
          </a:xfrm>
        </p:spPr>
      </p:pic>
    </p:spTree>
    <p:extLst>
      <p:ext uri="{BB962C8B-B14F-4D97-AF65-F5344CB8AC3E}">
        <p14:creationId xmlns:p14="http://schemas.microsoft.com/office/powerpoint/2010/main" val="250152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Что такое «дистантная билингвальная олимпиада»?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Verdana" panose="020B0604030504040204" pitchFamily="34" charset="0"/>
                <a:ea typeface="Verdana" panose="020B0604030504040204" pitchFamily="34" charset="0"/>
              </a:rPr>
              <a:t>Первая олимпиада в 2008-2009</a:t>
            </a:r>
          </a:p>
          <a:p>
            <a:r>
              <a:rPr lang="ru-RU" sz="2400" dirty="0" smtClean="0">
                <a:latin typeface="Verdana" panose="020B0604030504040204" pitchFamily="34" charset="0"/>
                <a:ea typeface="Verdana" panose="020B0604030504040204" pitchFamily="34" charset="0"/>
              </a:rPr>
              <a:t>Олимпиада 2017-2018 – более 200 участников</a:t>
            </a:r>
          </a:p>
          <a:p>
            <a:r>
              <a:rPr lang="ru-RU" sz="2400" dirty="0" smtClean="0">
                <a:latin typeface="Verdana" panose="020B0604030504040204" pitchFamily="34" charset="0"/>
                <a:ea typeface="Verdana" panose="020B0604030504040204" pitchFamily="34" charset="0"/>
              </a:rPr>
              <a:t>Широкая география: самые активные участники олимпиады 2017-2018 – Кишинев и Владимир</a:t>
            </a:r>
          </a:p>
          <a:p>
            <a:r>
              <a:rPr lang="ru-RU" sz="2400" dirty="0" smtClean="0">
                <a:latin typeface="Verdana" panose="020B0604030504040204" pitchFamily="34" charset="0"/>
                <a:ea typeface="Verdana" panose="020B0604030504040204" pitchFamily="34" charset="0"/>
              </a:rPr>
              <a:t>Активное участие учащихся заочной формы обучения</a:t>
            </a:r>
          </a:p>
          <a:p>
            <a:pPr marL="0" indent="0">
              <a:buNone/>
            </a:pPr>
            <a:endParaRPr lang="ru-RU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1700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Что такое «дистантная билингвальная олимпиада»?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3000" dirty="0">
                <a:latin typeface="Verdana" panose="020B0604030504040204" pitchFamily="34" charset="0"/>
                <a:ea typeface="Verdana" panose="020B0604030504040204" pitchFamily="34" charset="0"/>
              </a:rPr>
              <a:t>3 возрастные группы: 5-6 классы, 7-8 классы, 9-11 классы</a:t>
            </a:r>
          </a:p>
          <a:p>
            <a:r>
              <a:rPr lang="ru-RU" sz="3000" dirty="0">
                <a:latin typeface="Verdana" panose="020B0604030504040204" pitchFamily="34" charset="0"/>
                <a:ea typeface="Verdana" panose="020B0604030504040204" pitchFamily="34" charset="0"/>
              </a:rPr>
              <a:t>два тура: 1 тур – декабрь, 2 тур – февраль</a:t>
            </a:r>
          </a:p>
          <a:p>
            <a:r>
              <a:rPr lang="ru-RU" sz="3000" dirty="0">
                <a:latin typeface="Verdana" panose="020B0604030504040204" pitchFamily="34" charset="0"/>
                <a:ea typeface="Verdana" panose="020B0604030504040204" pitchFamily="34" charset="0"/>
              </a:rPr>
              <a:t>«пробный тур» - олимпиада в </a:t>
            </a:r>
            <a:r>
              <a:rPr lang="ru-RU" sz="3000" dirty="0" err="1">
                <a:latin typeface="Verdana" panose="020B0604030504040204" pitchFamily="34" charset="0"/>
                <a:ea typeface="Verdana" panose="020B0604030504040204" pitchFamily="34" charset="0"/>
              </a:rPr>
              <a:t>соцсетях</a:t>
            </a:r>
            <a:endParaRPr lang="ru-RU" sz="3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3000" dirty="0">
                <a:latin typeface="Verdana" panose="020B0604030504040204" pitchFamily="34" charset="0"/>
                <a:ea typeface="Verdana" panose="020B0604030504040204" pitchFamily="34" charset="0"/>
              </a:rPr>
              <a:t>заочное участие</a:t>
            </a:r>
          </a:p>
          <a:p>
            <a:r>
              <a:rPr lang="ru-RU" sz="3000" dirty="0">
                <a:latin typeface="Verdana" panose="020B0604030504040204" pitchFamily="34" charset="0"/>
                <a:ea typeface="Verdana" panose="020B0604030504040204" pitchFamily="34" charset="0"/>
              </a:rPr>
              <a:t>Задания на русском и английском языке</a:t>
            </a:r>
          </a:p>
          <a:p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</a:rPr>
              <a:t>case-study</a:t>
            </a:r>
            <a:endParaRPr lang="ru-RU" sz="3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829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Зачем мы это делаем?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669979"/>
          </a:xfrm>
        </p:spPr>
        <p:txBody>
          <a:bodyPr>
            <a:normAutofit/>
          </a:bodyPr>
          <a:lstStyle/>
          <a:p>
            <a:pPr fontAlgn="t">
              <a:lnSpc>
                <a:spcPct val="150000"/>
              </a:lnSpc>
            </a:pPr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</a:rPr>
              <a:t>популяризация </a:t>
            </a: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билингвального </a:t>
            </a:r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</a:rPr>
              <a:t>дистанционного образования </a:t>
            </a: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среди педагогов и школьников</a:t>
            </a:r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</a:rPr>
              <a:t>,</a:t>
            </a:r>
          </a:p>
          <a:p>
            <a:pPr fontAlgn="t">
              <a:lnSpc>
                <a:spcPct val="150000"/>
              </a:lnSpc>
            </a:pP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в</a:t>
            </a:r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</a:rPr>
              <a:t>овлечение школ-партнеров</a:t>
            </a:r>
          </a:p>
          <a:p>
            <a:pPr fontAlgn="t">
              <a:lnSpc>
                <a:spcPct val="150000"/>
              </a:lnSpc>
            </a:pPr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</a:rPr>
              <a:t>создание </a:t>
            </a: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условий для глубокого и всестороннего изучения английского языка как средства, способствующего получению </a:t>
            </a:r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</a:rPr>
              <a:t>новых знаний и выполнению конкретных задач</a:t>
            </a:r>
          </a:p>
          <a:p>
            <a:pPr fontAlgn="t">
              <a:lnSpc>
                <a:spcPct val="150000"/>
              </a:lnSpc>
            </a:pPr>
            <a:r>
              <a:rPr lang="ru-RU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Повышение уровня мотивации к учебе, к поиску и анализу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80335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Поиск новых форматов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80728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130168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Поиск новых форматов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Переход </a:t>
            </a:r>
            <a:r>
              <a:rPr lang="ru-RU" dirty="0"/>
              <a:t>всех </a:t>
            </a:r>
            <a:r>
              <a:rPr lang="ru-RU" dirty="0" smtClean="0"/>
              <a:t>туров на заочный формат</a:t>
            </a:r>
          </a:p>
          <a:p>
            <a:r>
              <a:rPr lang="en-US" dirty="0" smtClean="0"/>
              <a:t>Case study</a:t>
            </a:r>
          </a:p>
          <a:p>
            <a:r>
              <a:rPr lang="ru-RU" dirty="0" smtClean="0"/>
              <a:t>Использование отсылок к поп-культуре в образовательных и мотивационных целях</a:t>
            </a:r>
          </a:p>
          <a:p>
            <a:r>
              <a:rPr lang="ru-RU" dirty="0" smtClean="0"/>
              <a:t>«Разогрев» в </a:t>
            </a:r>
            <a:r>
              <a:rPr lang="ru-RU" dirty="0" err="1" smtClean="0"/>
              <a:t>соцсетях</a:t>
            </a:r>
            <a:r>
              <a:rPr lang="ru-RU" dirty="0" smtClean="0"/>
              <a:t> – «0 тур»</a:t>
            </a:r>
          </a:p>
        </p:txBody>
      </p:sp>
    </p:spTree>
    <p:extLst>
      <p:ext uri="{BB962C8B-B14F-4D97-AF65-F5344CB8AC3E}">
        <p14:creationId xmlns:p14="http://schemas.microsoft.com/office/powerpoint/2010/main" val="352017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60648"/>
            <a:ext cx="7128792" cy="6339534"/>
          </a:xfrm>
        </p:spPr>
      </p:pic>
    </p:spTree>
    <p:extLst>
      <p:ext uri="{BB962C8B-B14F-4D97-AF65-F5344CB8AC3E}">
        <p14:creationId xmlns:p14="http://schemas.microsoft.com/office/powerpoint/2010/main" val="113879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18" y="404664"/>
            <a:ext cx="4285302" cy="4525963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120" y="908720"/>
            <a:ext cx="4445109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3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764704"/>
            <a:ext cx="4176464" cy="4209436"/>
          </a:xfrm>
        </p:spPr>
      </p:pic>
    </p:spTree>
    <p:extLst>
      <p:ext uri="{BB962C8B-B14F-4D97-AF65-F5344CB8AC3E}">
        <p14:creationId xmlns:p14="http://schemas.microsoft.com/office/powerpoint/2010/main" val="312906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179</Words>
  <Application>Microsoft Office PowerPoint</Application>
  <PresentationFormat>Экран (4:3)</PresentationFormat>
  <Paragraphs>25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Что такое «дистантная билингвальная олимпиада»?</vt:lpstr>
      <vt:lpstr>Что такое «дистантная билингвальная олимпиада»?</vt:lpstr>
      <vt:lpstr>Что такое «дистантная билингвальная олимпиада»?</vt:lpstr>
      <vt:lpstr>Зачем мы это делаем?</vt:lpstr>
      <vt:lpstr>Поиск новых форматов</vt:lpstr>
      <vt:lpstr>Поиск новых форматов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Stanislav Orlovsky</dc:creator>
  <cp:lastModifiedBy>Stanislav Orlovsky</cp:lastModifiedBy>
  <cp:revision>8</cp:revision>
  <dcterms:created xsi:type="dcterms:W3CDTF">2018-10-30T17:32:59Z</dcterms:created>
  <dcterms:modified xsi:type="dcterms:W3CDTF">2018-10-30T19:03:28Z</dcterms:modified>
</cp:coreProperties>
</file>